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68" r:id="rId4"/>
    <p:sldId id="266" r:id="rId5"/>
    <p:sldId id="267" r:id="rId6"/>
    <p:sldId id="265" r:id="rId7"/>
    <p:sldId id="269" r:id="rId8"/>
    <p:sldId id="271" r:id="rId9"/>
    <p:sldId id="270" r:id="rId10"/>
    <p:sldId id="261" r:id="rId11"/>
    <p:sldId id="274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57" r:id="rId21"/>
    <p:sldId id="263" r:id="rId22"/>
    <p:sldId id="273" r:id="rId2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8D8D"/>
    <a:srgbClr val="D73DE7"/>
    <a:srgbClr val="1B99FE"/>
    <a:srgbClr val="466AFD"/>
    <a:srgbClr val="BA45DF"/>
    <a:srgbClr val="A846DD"/>
    <a:srgbClr val="9B17FF"/>
    <a:srgbClr val="929292"/>
    <a:srgbClr val="88BA53"/>
    <a:srgbClr val="674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1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A183B-BC24-4439-A368-672A848F3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C7F3814-153B-4799-A9AB-8F050E624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9AE433E-9A7B-4D46-B226-9D7BD865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4FEBC89-31ED-423F-A3ED-AD692237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3DA488-4172-46E7-A22B-CDC04F2A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157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0D7A5-05EC-444B-8E48-9D313CD86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53082F7-4956-4D15-B81B-8FD9F850A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C5CA3AA-FE4D-4740-BD4F-9A384B5D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89046CF-068C-4EBB-B829-9FBEF540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60E9D52-2F46-4275-B4F4-63EF720C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3229EEB-8D34-FDDB-83E5-1C72273065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2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4C042D59-5B7A-458B-B83A-5E830BC53C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12D6ADC-18B1-4FA6-BBD9-3E1E97230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9EE627D-8E7C-4870-A0ED-940D29FDA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B308FB3-8F32-4529-A232-4E0F60A60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60D169A-D79E-4CB2-97BB-9E4D9A54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452D4BF-F8EC-ED58-BAAC-138CF22009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5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C89DDA-77DF-4273-B44D-1BBB5F2D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3444716-059E-4459-97FE-753C7F303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7724B82-B83E-4CF8-8508-B14DB94B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36AE07-7C2D-4D1F-8476-78E6C6372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894C55E-0DC5-4D4F-8913-F3DC8C2EA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754FC32-8D90-41E4-BD76-A02D6229A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49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94701A-1870-4682-80EC-C08E31AD1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13C7B0-8BBF-4D7D-AD38-2BBD567CD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46C5FAA-8F7F-4454-B8E1-F84BC6E60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A2CEAD7-EFA3-4F0F-A158-C7B471FD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A5420CF-A01F-41D7-ABF1-DE5DAF71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90340AF7-7024-1CC0-DCE6-E757F45517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3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0AA394-B92C-40DD-A32B-E9EA39B7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62C4464-2A2C-4B5F-AAB9-7B6C0098B7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3DA3AE4-0B7B-4188-99FD-BDE27014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5ADF5CF-EC04-4BCB-A031-48018244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D293A-C797-428A-B14E-9E02EECD9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A61F1AC-C05D-444B-98F0-A433E821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8A826FFF-5DC0-C956-61BB-0177EA224A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89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0547DC-68AD-4AA8-A9E6-4684F1D8A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4228A7-16BF-47C6-8219-3E0FFDCDB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5967D13-5CAB-4A2A-A5F3-349EB40F5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FB71B0B-2CE6-48B4-9512-93E371489E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B38A55F-2F19-4EFC-9E33-ACB30E949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84252A-02A0-4E65-87B4-7AA10A96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ADEAA7-996E-4E6D-A768-4F8A73FD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24F48EE-3289-48B4-8F00-D54BFEEA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489BC9B-7A40-F463-0F79-F71CB7A1D8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1C82C7-DC78-4558-B958-51E22E39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09A71BB-79B5-4928-A8B8-43EAF3A5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AFDF1FE-B358-460A-9B91-BC585FB6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153008B-E90B-4D2B-95DC-66C8F355F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455F1049-FDAD-FB9F-AC3F-FDA3F837B2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4280092-9962-4347-A589-5A831C981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AB2B251-8F24-4D57-87B2-46B5317D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9138DA3-BCDE-45DC-B9D4-A955A952F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87DF5A2-F85A-D1E0-EBC1-360BB889B7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89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28ED9E-3516-406F-A92C-366CEFAB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EC5EB30-68D5-4628-87B8-B59247BC2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695CD15-87BB-4CBC-BBEE-FDC99F00D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96B014-9FDD-44C5-B523-5FA99FCC8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57FCCF5-8A9A-4D11-AA38-B84422E4F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26EEDC6-AA20-408C-BFD1-14EB7B86B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E36F8CB-80FA-752B-F0E8-A49B9AF17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1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24EFE8-31B8-4076-A22E-AC3D84AC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9B6D6F3-92A1-4EAB-BC3D-D8D198D96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08D735-F3DF-4B28-AAA4-FAE3EF21F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7912AF5-765D-4A99-A93A-1C44CABB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43CE30A-29BA-4C0A-BEE8-58064E61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EEE69BD-7075-46C7-ADA7-0A6101B5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33C920B-7E40-2678-B308-E1BF43F046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8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EFF70B5-0484-4E81-BFFD-B7919EA4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5EA2601-F5F9-45BF-AB20-97DB3539E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003D03-2C90-49A6-A304-FDD3D0238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4182F-BA48-4DB1-B8D7-AB36A4B47820}" type="datetimeFigureOut">
              <a:rPr lang="hu-HU" smtClean="0"/>
              <a:t>2023. 11. 09.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082C755-2D8C-4B60-B169-D8ACEC134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3CF109F-3EF9-4611-990C-576D0432C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312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9.png"/><Relationship Id="rId10" Type="http://schemas.openxmlformats.org/officeDocument/2006/relationships/image" Target="../media/image21.png"/><Relationship Id="rId4" Type="http://schemas.openxmlformats.org/officeDocument/2006/relationships/image" Target="../media/image8.png"/><Relationship Id="rId9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2FBDABBB-1747-2E96-B30C-FF7E73531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73" y="3169779"/>
            <a:ext cx="3400854" cy="3400854"/>
          </a:xfrm>
          <a:prstGeom prst="rect">
            <a:avLst/>
          </a:prstGeom>
        </p:spPr>
      </p:pic>
      <p:sp>
        <p:nvSpPr>
          <p:cNvPr id="14" name="Szöveg helye 2">
            <a:extLst>
              <a:ext uri="{FF2B5EF4-FFF2-40B4-BE49-F238E27FC236}">
                <a16:creationId xmlns:a16="http://schemas.microsoft.com/office/drawing/2014/main" id="{3EE0FDE1-1ED3-3AC6-91F0-B57451DD07EF}"/>
              </a:ext>
            </a:extLst>
          </p:cNvPr>
          <p:cNvSpPr txBox="1">
            <a:spLocks/>
          </p:cNvSpPr>
          <p:nvPr/>
        </p:nvSpPr>
        <p:spPr>
          <a:xfrm>
            <a:off x="1030042" y="4842774"/>
            <a:ext cx="2230437" cy="847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Első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Demó</a:t>
            </a:r>
            <a:r>
              <a:rPr lang="hu-HU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:</a:t>
            </a:r>
            <a:b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</a:p>
        </p:txBody>
      </p:sp>
      <p:sp>
        <p:nvSpPr>
          <p:cNvPr id="15" name="Szöveg helye 2">
            <a:extLst>
              <a:ext uri="{FF2B5EF4-FFF2-40B4-BE49-F238E27FC236}">
                <a16:creationId xmlns:a16="http://schemas.microsoft.com/office/drawing/2014/main" id="{7E41BC08-7F21-9E81-0EAA-246F490707A2}"/>
              </a:ext>
            </a:extLst>
          </p:cNvPr>
          <p:cNvSpPr txBox="1">
            <a:spLocks/>
          </p:cNvSpPr>
          <p:nvPr/>
        </p:nvSpPr>
        <p:spPr>
          <a:xfrm>
            <a:off x="8546123" y="4017794"/>
            <a:ext cx="2823159" cy="1619250"/>
          </a:xfrm>
          <a:prstGeom prst="rect">
            <a:avLst/>
          </a:prstGeom>
          <a:effectLst>
            <a:outerShdw blurRad="25400" dist="25400" dir="2700000" sx="20000" sy="20000" algn="tl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hu-HU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D1843A2F-FCBF-D871-014F-142D7B3C4663}"/>
              </a:ext>
            </a:extLst>
          </p:cNvPr>
          <p:cNvSpPr txBox="1">
            <a:spLocks/>
          </p:cNvSpPr>
          <p:nvPr/>
        </p:nvSpPr>
        <p:spPr>
          <a:xfrm>
            <a:off x="914399" y="-432883"/>
            <a:ext cx="10709030" cy="2095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cap="all" spc="80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cap="all" spc="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202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3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4</a:t>
            </a:r>
          </a:p>
        </p:txBody>
      </p:sp>
      <p:pic>
        <p:nvPicPr>
          <p:cNvPr id="18" name="Kép 17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82BFDC-835E-9BAD-49EC-9FA87FD9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26" y="1673407"/>
            <a:ext cx="8400947" cy="233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46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B10F3F-58A4-4529-9565-9466B16C0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7625" y="1850308"/>
            <a:ext cx="4936940" cy="19070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Projektünk egy </a:t>
            </a:r>
            <a:r>
              <a:rPr lang="hu-HU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iskolai tervező alkalmazás</a:t>
            </a: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melyben a felhasználó rögzíthet</a:t>
            </a:r>
          </a:p>
        </p:txBody>
      </p:sp>
      <p:sp>
        <p:nvSpPr>
          <p:cNvPr id="4" name="Hatszög 3">
            <a:extLst>
              <a:ext uri="{FF2B5EF4-FFF2-40B4-BE49-F238E27FC236}">
                <a16:creationId xmlns:a16="http://schemas.microsoft.com/office/drawing/2014/main" id="{CA6F0DEA-2633-29DA-4112-A8949862FCEE}"/>
              </a:ext>
            </a:extLst>
          </p:cNvPr>
          <p:cNvSpPr/>
          <p:nvPr/>
        </p:nvSpPr>
        <p:spPr>
          <a:xfrm rot="16200000">
            <a:off x="6588642" y="3372975"/>
            <a:ext cx="1369829" cy="1199864"/>
          </a:xfrm>
          <a:prstGeom prst="hexagon">
            <a:avLst/>
          </a:prstGeom>
          <a:solidFill>
            <a:srgbClr val="4868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200" dirty="0">
              <a:latin typeface="Century Gothic" panose="020B0502020202020204" pitchFamily="34" charset="0"/>
            </a:endParaRPr>
          </a:p>
        </p:txBody>
      </p:sp>
      <p:sp>
        <p:nvSpPr>
          <p:cNvPr id="6" name="Hatszög 5">
            <a:extLst>
              <a:ext uri="{FF2B5EF4-FFF2-40B4-BE49-F238E27FC236}">
                <a16:creationId xmlns:a16="http://schemas.microsoft.com/office/drawing/2014/main" id="{53EFD42E-7B55-9109-DD14-6B292EDC1706}"/>
              </a:ext>
            </a:extLst>
          </p:cNvPr>
          <p:cNvSpPr/>
          <p:nvPr/>
        </p:nvSpPr>
        <p:spPr>
          <a:xfrm rot="16200000">
            <a:off x="7232876" y="2237921"/>
            <a:ext cx="1369829" cy="1199864"/>
          </a:xfrm>
          <a:prstGeom prst="hexagon">
            <a:avLst/>
          </a:prstGeom>
          <a:solidFill>
            <a:srgbClr val="A846D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Hatszög 6">
            <a:extLst>
              <a:ext uri="{FF2B5EF4-FFF2-40B4-BE49-F238E27FC236}">
                <a16:creationId xmlns:a16="http://schemas.microsoft.com/office/drawing/2014/main" id="{66D27698-298C-F82F-98A0-2F3A40FDBA68}"/>
              </a:ext>
            </a:extLst>
          </p:cNvPr>
          <p:cNvSpPr/>
          <p:nvPr/>
        </p:nvSpPr>
        <p:spPr>
          <a:xfrm rot="16200000">
            <a:off x="9157243" y="3377734"/>
            <a:ext cx="1369829" cy="1199863"/>
          </a:xfrm>
          <a:prstGeom prst="hexagon">
            <a:avLst/>
          </a:prstGeom>
          <a:solidFill>
            <a:srgbClr val="9B17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Hatszög 8">
            <a:extLst>
              <a:ext uri="{FF2B5EF4-FFF2-40B4-BE49-F238E27FC236}">
                <a16:creationId xmlns:a16="http://schemas.microsoft.com/office/drawing/2014/main" id="{1B82FB4C-945D-EEAA-206D-3EB22503F98A}"/>
              </a:ext>
            </a:extLst>
          </p:cNvPr>
          <p:cNvSpPr/>
          <p:nvPr/>
        </p:nvSpPr>
        <p:spPr>
          <a:xfrm rot="16200000">
            <a:off x="8521346" y="2237921"/>
            <a:ext cx="1369829" cy="1199864"/>
          </a:xfrm>
          <a:prstGeom prst="hexagon">
            <a:avLst/>
          </a:prstGeom>
          <a:solidFill>
            <a:srgbClr val="1B99F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1D5BD83-DEF3-C733-F1A4-8860AF5C66C3}"/>
              </a:ext>
            </a:extLst>
          </p:cNvPr>
          <p:cNvSpPr txBox="1"/>
          <p:nvPr/>
        </p:nvSpPr>
        <p:spPr>
          <a:xfrm>
            <a:off x="6673624" y="3772850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Órarendet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D0285AD7-FF4B-258A-9406-DA82B24EFA28}"/>
              </a:ext>
            </a:extLst>
          </p:cNvPr>
          <p:cNvSpPr txBox="1"/>
          <p:nvPr/>
        </p:nvSpPr>
        <p:spPr>
          <a:xfrm>
            <a:off x="9123765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Beadandót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E6A714F8-2955-C2F0-8AC3-D0AE733997E8}"/>
              </a:ext>
            </a:extLst>
          </p:cNvPr>
          <p:cNvSpPr txBox="1"/>
          <p:nvPr/>
        </p:nvSpPr>
        <p:spPr>
          <a:xfrm>
            <a:off x="7203837" y="2457552"/>
            <a:ext cx="1427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Házi</a:t>
            </a:r>
          </a:p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feladatokat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10C265C7-F5F8-30CD-5EB3-37513A7696DC}"/>
              </a:ext>
            </a:extLst>
          </p:cNvPr>
          <p:cNvSpPr txBox="1"/>
          <p:nvPr/>
        </p:nvSpPr>
        <p:spPr>
          <a:xfrm>
            <a:off x="8332583" y="2512492"/>
            <a:ext cx="1712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Délutáni </a:t>
            </a:r>
          </a:p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teendőket</a:t>
            </a:r>
          </a:p>
        </p:txBody>
      </p:sp>
      <p:sp>
        <p:nvSpPr>
          <p:cNvPr id="14" name="Hatszög 13">
            <a:extLst>
              <a:ext uri="{FF2B5EF4-FFF2-40B4-BE49-F238E27FC236}">
                <a16:creationId xmlns:a16="http://schemas.microsoft.com/office/drawing/2014/main" id="{43195FB6-D158-4492-D11D-AA32DCF0A0D0}"/>
              </a:ext>
            </a:extLst>
          </p:cNvPr>
          <p:cNvSpPr/>
          <p:nvPr/>
        </p:nvSpPr>
        <p:spPr>
          <a:xfrm rot="16200000">
            <a:off x="7873991" y="3372974"/>
            <a:ext cx="1369829" cy="1199863"/>
          </a:xfrm>
          <a:prstGeom prst="hexagon">
            <a:avLst/>
          </a:prstGeom>
          <a:solidFill>
            <a:srgbClr val="674B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CDCF4B-F76A-2F0E-F945-539396A3CC69}"/>
              </a:ext>
            </a:extLst>
          </p:cNvPr>
          <p:cNvSpPr txBox="1"/>
          <p:nvPr/>
        </p:nvSpPr>
        <p:spPr>
          <a:xfrm>
            <a:off x="7844952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Dolgozatot</a:t>
            </a:r>
          </a:p>
        </p:txBody>
      </p:sp>
      <p:pic>
        <p:nvPicPr>
          <p:cNvPr id="21" name="Kép 20" descr="A képen Grafika, tervezés látható&#10;&#10;Automatikusan generált leírás">
            <a:extLst>
              <a:ext uri="{FF2B5EF4-FFF2-40B4-BE49-F238E27FC236}">
                <a16:creationId xmlns:a16="http://schemas.microsoft.com/office/drawing/2014/main" id="{4D9581DA-4DF9-EB43-B036-29328A0B126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031">
            <a:off x="3323034" y="3034650"/>
            <a:ext cx="3012343" cy="30123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2D61452E-30BC-46DE-8F51-42263E19AA49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8" name="Kép 17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3EC925CB-1C81-48D4-8E10-45557DE235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19799B77-073F-4655-82BA-DF858F6E5674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3849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674B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A846D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7" name="Picture 2" descr="Brand guidelines | Android Open Source Project">
            <a:extLst>
              <a:ext uri="{FF2B5EF4-FFF2-40B4-BE49-F238E27FC236}">
                <a16:creationId xmlns:a16="http://schemas.microsoft.com/office/drawing/2014/main" id="{D8754F80-CB59-9EB9-D87E-67E5A37BF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02563" y="2498477"/>
            <a:ext cx="214546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Mobil</a:t>
            </a:r>
          </a:p>
        </p:txBody>
      </p:sp>
      <p:sp>
        <p:nvSpPr>
          <p:cNvPr id="79" name="Szövegdoboz 78">
            <a:extLst>
              <a:ext uri="{FF2B5EF4-FFF2-40B4-BE49-F238E27FC236}">
                <a16:creationId xmlns:a16="http://schemas.microsoft.com/office/drawing/2014/main" id="{60C03CED-519F-E3C9-EF60-DC4608AEBDB0}"/>
              </a:ext>
            </a:extLst>
          </p:cNvPr>
          <p:cNvSpPr txBox="1"/>
          <p:nvPr/>
        </p:nvSpPr>
        <p:spPr>
          <a:xfrm>
            <a:off x="1138600" y="3052286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platform</a:t>
            </a:r>
          </a:p>
        </p:txBody>
      </p:sp>
      <p:sp>
        <p:nvSpPr>
          <p:cNvPr id="80" name="Szövegdoboz 79">
            <a:extLst>
              <a:ext uri="{FF2B5EF4-FFF2-40B4-BE49-F238E27FC236}">
                <a16:creationId xmlns:a16="http://schemas.microsoft.com/office/drawing/2014/main" id="{BAE44BEA-7F4D-2B27-933F-DFF2E0EDC727}"/>
              </a:ext>
            </a:extLst>
          </p:cNvPr>
          <p:cNvSpPr txBox="1"/>
          <p:nvPr/>
        </p:nvSpPr>
        <p:spPr>
          <a:xfrm>
            <a:off x="1101442" y="3606095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techstack</a:t>
            </a:r>
            <a:endParaRPr lang="hu-HU" sz="4000" b="1" cap="all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5A1B3133-3DB2-4A2A-B299-8C4FC2082418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7" name="Kép 16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EB7D87A0-BCD9-40DD-A84C-94C15F3AB9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FBFC945B-810F-44A9-A33E-152C7A551EFA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3464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674B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8D8D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F26B4-2DB3-F300-D822-5C91E99445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artalom helye 2">
            <a:extLst>
              <a:ext uri="{FF2B5EF4-FFF2-40B4-BE49-F238E27FC236}">
                <a16:creationId xmlns:a16="http://schemas.microsoft.com/office/drawing/2014/main" id="{E44D9EFC-DE45-0FFA-4465-DABC8FF6F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166" y="20308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Android 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Studio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332E35F7-EEA0-BC47-7700-18A30652DA9C}"/>
              </a:ext>
            </a:extLst>
          </p:cNvPr>
          <p:cNvCxnSpPr>
            <a:cxnSpLocks/>
          </p:cNvCxnSpPr>
          <p:nvPr/>
        </p:nvCxnSpPr>
        <p:spPr>
          <a:xfrm>
            <a:off x="3097566" y="2758440"/>
            <a:ext cx="1588734" cy="14351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Brand guidelines | Android Open Source Project">
            <a:extLst>
              <a:ext uri="{FF2B5EF4-FFF2-40B4-BE49-F238E27FC236}">
                <a16:creationId xmlns:a16="http://schemas.microsoft.com/office/drawing/2014/main" id="{D9E5426B-6DC4-09E2-30A5-875F8C8CF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5360A151-D1B4-4A3E-9F27-0BD00992D029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5" name="Kép 1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88429AEC-7BB6-43AD-9433-48052B416C2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BED2F03D-F0D0-4F00-BC4A-C4CAC1FF400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49469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A846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Kép 21">
            <a:extLst>
              <a:ext uri="{FF2B5EF4-FFF2-40B4-BE49-F238E27FC236}">
                <a16:creationId xmlns:a16="http://schemas.microsoft.com/office/drawing/2014/main" id="{7257D49A-636E-2376-720E-E0D85D37BFDD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artalom helye 2">
            <a:extLst>
              <a:ext uri="{FF2B5EF4-FFF2-40B4-BE49-F238E27FC236}">
                <a16:creationId xmlns:a16="http://schemas.microsoft.com/office/drawing/2014/main" id="{8E80F9D8-EB87-6868-D392-7FB92DC08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930" y="14695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programnyelv</a:t>
            </a:r>
          </a:p>
        </p:txBody>
      </p:sp>
      <p:cxnSp>
        <p:nvCxnSpPr>
          <p:cNvPr id="4" name="Egyenes összekötő 3">
            <a:extLst>
              <a:ext uri="{FF2B5EF4-FFF2-40B4-BE49-F238E27FC236}">
                <a16:creationId xmlns:a16="http://schemas.microsoft.com/office/drawing/2014/main" id="{CB486B0B-2F32-F727-D568-99FB1764F067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7633841" y="2537460"/>
            <a:ext cx="1571392" cy="372028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Brand guidelines | Android Open Source Project">
            <a:extLst>
              <a:ext uri="{FF2B5EF4-FFF2-40B4-BE49-F238E27FC236}">
                <a16:creationId xmlns:a16="http://schemas.microsoft.com/office/drawing/2014/main" id="{B90B744A-E7C0-92FB-ABC7-A8D94064B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FB369364-FD1B-40D3-BDA3-70808A542D6C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5" name="Kép 1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878048DF-8845-4BFA-AF6C-BE57FBA652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EA521BF9-8940-4D81-A79D-A9A1CCA3A3D5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2913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 dirty="0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5F338978-EDAF-4606-3A7A-EF6E0A5B4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3370" y="44336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CD3AB0FF-A6F9-72EF-AAA2-7B84789ED724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4206240" y="4520682"/>
            <a:ext cx="1573507" cy="54771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ép 11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F8A1CF3E-5244-AA1E-3F81-52E9AD81BA8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2898379" y="4701955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2" descr="Brand guidelines | Android Open Source Project">
            <a:extLst>
              <a:ext uri="{FF2B5EF4-FFF2-40B4-BE49-F238E27FC236}">
                <a16:creationId xmlns:a16="http://schemas.microsoft.com/office/drawing/2014/main" id="{2D840CA2-C319-DA46-8737-350838D18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D09A22E7-D074-4CE7-9C0B-7FFDCB4D1ACB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7" name="Kép 16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5D1A5B79-5D55-4BED-B515-1C53005693D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8BE8DCFF-B73F-4E15-ABD9-A3EF04B8A6AE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456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29746" y="2585402"/>
            <a:ext cx="267033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4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WEBes</a:t>
            </a:r>
            <a:b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FELÜLET</a:t>
            </a:r>
          </a:p>
        </p:txBody>
      </p:sp>
      <p:grpSp>
        <p:nvGrpSpPr>
          <p:cNvPr id="55" name="Csoportba foglalás 54">
            <a:extLst>
              <a:ext uri="{FF2B5EF4-FFF2-40B4-BE49-F238E27FC236}">
                <a16:creationId xmlns:a16="http://schemas.microsoft.com/office/drawing/2014/main" id="{65B2DA4D-B52F-5A2E-EB2F-A1025DD14EE9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CAAFE42F-AE7F-FC77-85AE-4C613086C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2D00586A-6410-4A99-B3C2-4523B759AE49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7" name="Kép 16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9C8F95F-D739-45B9-B042-47130E925A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2455D1F1-57E5-412C-89D6-E57EDEF73E90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9661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7451B727-FBB5-D1F0-7DD0-99E425EAAC38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A40514D4-1B0D-FC8A-444B-F6FE4739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8573" y="179517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Javascript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EAA03F65-E43E-CDFB-E4BA-6EE694B32222}"/>
              </a:ext>
            </a:extLst>
          </p:cNvPr>
          <p:cNvCxnSpPr>
            <a:cxnSpLocks/>
          </p:cNvCxnSpPr>
          <p:nvPr/>
        </p:nvCxnSpPr>
        <p:spPr>
          <a:xfrm>
            <a:off x="3662766" y="2512849"/>
            <a:ext cx="1487925" cy="93191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66FCDBD0-0C24-78D1-4467-97F77644A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E9495780-0873-4146-878C-036BA09D60CE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8" name="Kép 17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E2DD859A-6F10-41BE-88DD-CBD7758CE9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DCE4A0D9-6C27-4AE1-A95A-C81D38D0E035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911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D8949112-462D-1AD8-19F7-3AC7EA4A0932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07179" y="162918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09353" y="162918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22336" y="163149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07179" y="350002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22336" y="350002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1482" y="233784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3362" y="224397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32044" y="392282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491" y="390233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719513FC-23DF-FD83-8D49-E0D81DBEF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8687" y="1717708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HTML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E75CA2F-9888-879B-4D6C-61C19CFDDEF2}"/>
              </a:ext>
            </a:extLst>
          </p:cNvPr>
          <p:cNvCxnSpPr>
            <a:cxnSpLocks/>
          </p:cNvCxnSpPr>
          <p:nvPr/>
        </p:nvCxnSpPr>
        <p:spPr>
          <a:xfrm flipV="1">
            <a:off x="7841138" y="2385148"/>
            <a:ext cx="1433457" cy="35805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C748FAA9-B807-5BC6-BC1B-175B50621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6FDF88EB-B4C1-48A4-AE1F-274EF199F0CC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8" name="Kép 17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42D189E5-B27C-4315-B0FC-AFD4CCB58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8A855F58-0381-4B2B-90E3-2D11379CAE01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6468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05EFFEC6-58BE-0557-46F8-4D2C40E355B6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29806722-2447-8C69-3717-6C44948DC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85" y="40623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Bootstrap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67FD334-3D79-4B0A-2411-254661509B33}"/>
              </a:ext>
            </a:extLst>
          </p:cNvPr>
          <p:cNvCxnSpPr>
            <a:cxnSpLocks/>
          </p:cNvCxnSpPr>
          <p:nvPr/>
        </p:nvCxnSpPr>
        <p:spPr>
          <a:xfrm flipV="1">
            <a:off x="3340547" y="4297680"/>
            <a:ext cx="1716085" cy="432079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3C03DF5-733A-45ED-D4E7-42BF0392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6EEB8B16-6A49-4650-90F0-3CAC92B83E99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18" name="Kép 17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B566E97-1D59-4065-BB5F-57915F53825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BF609B27-67FA-4985-B54A-C697A888122A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2763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BF91A640-0461-BCB3-5BA0-913AC9A1D79B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16239" y="146672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18413" y="146672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31396" y="146903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16239" y="333756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31396" y="333756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0542" y="217538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2422" y="208151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41104" y="376036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551" y="373987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EC71BDC4-95D3-86FC-F292-3221BED272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00146" y="2849103"/>
              <a:ext cx="986399" cy="97691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393EF8E4-779D-F7CA-75F4-B24BDEFE1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7211" y="410246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804A070D-87D5-4C49-119D-C07F5028FEBF}"/>
              </a:ext>
            </a:extLst>
          </p:cNvPr>
          <p:cNvCxnSpPr>
            <a:cxnSpLocks/>
          </p:cNvCxnSpPr>
          <p:nvPr/>
        </p:nvCxnSpPr>
        <p:spPr>
          <a:xfrm flipH="1" flipV="1">
            <a:off x="7833469" y="4370777"/>
            <a:ext cx="1115349" cy="442757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Kép 3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E42A3E15-0A2E-8F85-CD86-09315570C90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8972220" y="4370777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8" name="Csoportba foglalás 17">
            <a:extLst>
              <a:ext uri="{FF2B5EF4-FFF2-40B4-BE49-F238E27FC236}">
                <a16:creationId xmlns:a16="http://schemas.microsoft.com/office/drawing/2014/main" id="{48E9AA5C-5C72-4969-8CBD-A4202E9E218F}"/>
              </a:ext>
            </a:extLst>
          </p:cNvPr>
          <p:cNvGrpSpPr/>
          <p:nvPr/>
        </p:nvGrpSpPr>
        <p:grpSpPr>
          <a:xfrm>
            <a:off x="1731065" y="512993"/>
            <a:ext cx="9160578" cy="1038613"/>
            <a:chOff x="2040822" y="557211"/>
            <a:chExt cx="9160578" cy="1038613"/>
          </a:xfrm>
        </p:grpSpPr>
        <p:pic>
          <p:nvPicPr>
            <p:cNvPr id="20" name="Kép 19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86CFB87D-3743-460C-A941-28506826979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21" name="Szövegdoboz 20">
              <a:extLst>
                <a:ext uri="{FF2B5EF4-FFF2-40B4-BE49-F238E27FC236}">
                  <a16:creationId xmlns:a16="http://schemas.microsoft.com/office/drawing/2014/main" id="{B12E885B-B785-4804-BED1-75A4BCA22F83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1958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0F713E40-29EB-E5F2-E405-6CD0E40BE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6189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CSAPAT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D5B1498-3F8C-17BA-0E18-97457C8FB0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1" t="24431" r="20838" b="24924"/>
          <a:stretch/>
        </p:blipFill>
        <p:spPr>
          <a:xfrm>
            <a:off x="1341620" y="3288322"/>
            <a:ext cx="1960685" cy="1670538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BF3433FE-3582-D2A8-3EE1-02729F182E58}"/>
              </a:ext>
            </a:extLst>
          </p:cNvPr>
          <p:cNvSpPr txBox="1">
            <a:spLocks/>
          </p:cNvSpPr>
          <p:nvPr/>
        </p:nvSpPr>
        <p:spPr>
          <a:xfrm>
            <a:off x="0" y="4695543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BEMUTATKOZÁSA</a:t>
            </a:r>
          </a:p>
        </p:txBody>
      </p:sp>
    </p:spTree>
    <p:extLst>
      <p:ext uri="{BB962C8B-B14F-4D97-AF65-F5344CB8AC3E}">
        <p14:creationId xmlns:p14="http://schemas.microsoft.com/office/powerpoint/2010/main" val="10034261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1A3D87-C2EE-42B7-8662-C884A06E8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788"/>
            <a:ext cx="10515600" cy="776858"/>
          </a:xfrm>
        </p:spPr>
        <p:txBody>
          <a:bodyPr>
            <a:normAutofit/>
          </a:bodyPr>
          <a:lstStyle/>
          <a:p>
            <a:pPr algn="ctr"/>
            <a:r>
              <a:rPr lang="hu-HU" sz="29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Csapaton </a:t>
            </a:r>
            <a:r>
              <a:rPr lang="hu-HU" sz="2900" b="1" cap="all" spc="5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belüli</a:t>
            </a:r>
            <a:r>
              <a:rPr lang="hu-HU" sz="29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B080579-06D6-4026-AE34-8C5A23B7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1771" y="2157804"/>
            <a:ext cx="7580390" cy="3262108"/>
          </a:xfrm>
        </p:spPr>
        <p:txBody>
          <a:bodyPr>
            <a:normAutofit/>
          </a:bodyPr>
          <a:lstStyle/>
          <a:p>
            <a:pPr marL="0" indent="0">
              <a:spcBef>
                <a:spcPts val="1200"/>
              </a:spcBef>
              <a:spcAft>
                <a:spcPts val="1800"/>
              </a:spcAft>
              <a:buNone/>
            </a:pP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Magyarcsik</a:t>
            </a: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Dávid</a:t>
            </a:r>
            <a:r>
              <a:rPr lang="hu-HU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Design &amp; Frontend</a:t>
            </a:r>
          </a:p>
          <a:p>
            <a:pPr marL="0" indent="0">
              <a:spcBef>
                <a:spcPts val="1200"/>
              </a:spcBef>
              <a:spcAft>
                <a:spcPts val="1800"/>
              </a:spcAft>
              <a:buNone/>
            </a:pP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Nagy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Balázs</a:t>
            </a: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Levente</a:t>
            </a:r>
            <a:r>
              <a:rPr lang="hu-HU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– Webes felület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sym typeface="Wingdings" panose="05000000000000000000" pitchFamily="2" charset="2"/>
              </a:rPr>
              <a:t>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Frontend</a:t>
            </a:r>
          </a:p>
          <a:p>
            <a:pPr marL="0" indent="0">
              <a:spcBef>
                <a:spcPts val="1200"/>
              </a:spcBef>
              <a:spcAft>
                <a:spcPts val="1800"/>
              </a:spcAft>
              <a:buNone/>
            </a:pP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Tóth</a:t>
            </a: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Dávid</a:t>
            </a:r>
            <a:r>
              <a:rPr lang="hu-HU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Backend &amp; Adatbázis</a:t>
            </a:r>
          </a:p>
          <a:p>
            <a:pPr marL="0" indent="0">
              <a:spcBef>
                <a:spcPts val="1200"/>
              </a:spcBef>
              <a:spcAft>
                <a:spcPts val="1800"/>
              </a:spcAft>
              <a:buNone/>
            </a:pP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Török</a:t>
            </a: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Zsombor</a:t>
            </a:r>
            <a:r>
              <a:rPr lang="hu-HU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- Backend &amp; Adatbázis</a:t>
            </a:r>
          </a:p>
          <a:p>
            <a:pPr marL="0" indent="0">
              <a:spcBef>
                <a:spcPts val="1200"/>
              </a:spcBef>
              <a:spcAft>
                <a:spcPts val="1800"/>
              </a:spcAft>
              <a:buNone/>
            </a:pP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Varga</a:t>
            </a:r>
            <a:r>
              <a:rPr lang="en-US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sz="23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Györk</a:t>
            </a:r>
            <a:r>
              <a:rPr lang="hu-HU" sz="23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– Webes felület 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sym typeface="Wingdings" panose="05000000000000000000" pitchFamily="2" charset="2"/>
              </a:rPr>
              <a:t></a:t>
            </a:r>
            <a:r>
              <a:rPr lang="hu-HU" sz="23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Frontend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9E592EA3-4943-4D59-BDB1-87E29E45BBC9}"/>
              </a:ext>
            </a:extLst>
          </p:cNvPr>
          <p:cNvSpPr txBox="1"/>
          <p:nvPr/>
        </p:nvSpPr>
        <p:spPr>
          <a:xfrm>
            <a:off x="8217281" y="5985937"/>
            <a:ext cx="1889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Trello</a:t>
            </a:r>
            <a:r>
              <a:rPr lang="hu-HU" dirty="0"/>
              <a:t> </a:t>
            </a:r>
            <a:r>
              <a:rPr lang="hu-HU" dirty="0" err="1"/>
              <a:t>board</a:t>
            </a:r>
            <a:r>
              <a:rPr lang="hu-HU" dirty="0"/>
              <a:t> háttérnek</a:t>
            </a:r>
          </a:p>
        </p:txBody>
      </p: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35F7B21B-43F9-46F2-9D0E-FAFE7B5AC322}"/>
              </a:ext>
            </a:extLst>
          </p:cNvPr>
          <p:cNvGrpSpPr/>
          <p:nvPr/>
        </p:nvGrpSpPr>
        <p:grpSpPr>
          <a:xfrm>
            <a:off x="1906654" y="360626"/>
            <a:ext cx="9178785" cy="1038613"/>
            <a:chOff x="2040822" y="557211"/>
            <a:chExt cx="9178785" cy="1038613"/>
          </a:xfrm>
        </p:grpSpPr>
        <p:pic>
          <p:nvPicPr>
            <p:cNvPr id="18" name="Kép 17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FB9845F4-5A81-4F00-AA00-C064C9F88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19" name="Szövegdoboz 18">
              <a:extLst>
                <a:ext uri="{FF2B5EF4-FFF2-40B4-BE49-F238E27FC236}">
                  <a16:creationId xmlns:a16="http://schemas.microsoft.com/office/drawing/2014/main" id="{8971E3D2-04C3-4EB0-B63B-01251AEDB5DB}"/>
                </a:ext>
              </a:extLst>
            </p:cNvPr>
            <p:cNvSpPr txBox="1"/>
            <p:nvPr/>
          </p:nvSpPr>
          <p:spPr>
            <a:xfrm>
              <a:off x="5437551" y="840635"/>
              <a:ext cx="57820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 </a:t>
              </a:r>
              <a:r>
                <a:rPr lang="hu-HU" sz="24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a</a:t>
              </a:r>
              <a:r>
                <a:rPr lang="hu-HU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 </a:t>
              </a:r>
              <a:r>
                <a:rPr lang="hu-HU" sz="24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8E9A4B67-22A9-4978-92EA-F9D329447652}"/>
              </a:ext>
            </a:extLst>
          </p:cNvPr>
          <p:cNvGrpSpPr/>
          <p:nvPr/>
        </p:nvGrpSpPr>
        <p:grpSpPr>
          <a:xfrm>
            <a:off x="6580190" y="2090408"/>
            <a:ext cx="2657269" cy="3307756"/>
            <a:chOff x="6774142" y="2135087"/>
            <a:chExt cx="2657269" cy="3307756"/>
          </a:xfrm>
        </p:grpSpPr>
        <p:pic>
          <p:nvPicPr>
            <p:cNvPr id="7" name="Kép 6">
              <a:extLst>
                <a:ext uri="{FF2B5EF4-FFF2-40B4-BE49-F238E27FC236}">
                  <a16:creationId xmlns:a16="http://schemas.microsoft.com/office/drawing/2014/main" id="{21DE5168-0E1D-449B-A433-10D02268DF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4142" y="3523849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9" name="Kép 8">
              <a:extLst>
                <a:ext uri="{FF2B5EF4-FFF2-40B4-BE49-F238E27FC236}">
                  <a16:creationId xmlns:a16="http://schemas.microsoft.com/office/drawing/2014/main" id="{351DC15F-9231-41A3-A2EA-B22F1B32F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904" y="3523849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Kép 13">
              <a:extLst>
                <a:ext uri="{FF2B5EF4-FFF2-40B4-BE49-F238E27FC236}">
                  <a16:creationId xmlns:a16="http://schemas.microsoft.com/office/drawing/2014/main" id="{8A2622E4-EAFA-4313-9EED-0C1F23CBA0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6904" y="4194053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5" name="Kép 14">
              <a:extLst>
                <a:ext uri="{FF2B5EF4-FFF2-40B4-BE49-F238E27FC236}">
                  <a16:creationId xmlns:a16="http://schemas.microsoft.com/office/drawing/2014/main" id="{6A410600-6E4C-47C1-B63B-A099DD5AD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86904" y="4195969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3076" name="Picture 4" descr="Fájl:Adobe Illustrator CC icon.svg – Wikipédia">
              <a:extLst>
                <a:ext uri="{FF2B5EF4-FFF2-40B4-BE49-F238E27FC236}">
                  <a16:creationId xmlns:a16="http://schemas.microsoft.com/office/drawing/2014/main" id="{3E58A346-6959-4F84-9EB7-638EAADE47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05324" y="2144638"/>
              <a:ext cx="504000" cy="491203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Ábra 5">
              <a:extLst>
                <a:ext uri="{FF2B5EF4-FFF2-40B4-BE49-F238E27FC236}">
                  <a16:creationId xmlns:a16="http://schemas.microsoft.com/office/drawing/2014/main" id="{3CA125F6-590C-45E3-8D79-120D6D1047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851704" y="4938843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Picture 2" descr="Logo Html Html5 - Free image on Pixabay">
              <a:extLst>
                <a:ext uri="{FF2B5EF4-FFF2-40B4-BE49-F238E27FC236}">
                  <a16:creationId xmlns:a16="http://schemas.microsoft.com/office/drawing/2014/main" id="{A5E7D9DE-CBDA-4519-8156-F02B524886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31721" y="2135087"/>
              <a:ext cx="504000" cy="5040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Kép 9">
              <a:extLst>
                <a:ext uri="{FF2B5EF4-FFF2-40B4-BE49-F238E27FC236}">
                  <a16:creationId xmlns:a16="http://schemas.microsoft.com/office/drawing/2014/main" id="{A4460D97-CAE3-4D58-9DA4-E7F1C29D5F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4916" y="2135087"/>
              <a:ext cx="504000" cy="50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1" name="Picture 2" descr="Logo Html Html5 - Free image on Pixabay">
              <a:extLst>
                <a:ext uri="{FF2B5EF4-FFF2-40B4-BE49-F238E27FC236}">
                  <a16:creationId xmlns:a16="http://schemas.microsoft.com/office/drawing/2014/main" id="{EA3310FC-9AE2-4C26-B153-4B9812278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27411" y="2892539"/>
              <a:ext cx="504000" cy="5040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2" descr="Logo Html Html5 - Free image on Pixabay">
              <a:extLst>
                <a:ext uri="{FF2B5EF4-FFF2-40B4-BE49-F238E27FC236}">
                  <a16:creationId xmlns:a16="http://schemas.microsoft.com/office/drawing/2014/main" id="{A67F5147-F097-414F-88D1-09814B1C0F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23411" y="4938843"/>
              <a:ext cx="504000" cy="504000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14640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0AD864-169C-4E6B-B7A4-685064C6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Célközönség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85A49B-3E41-0DC8-5ACF-69E423020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Szilard</a:t>
            </a:r>
            <a:r>
              <a:rPr lang="hu-HU" dirty="0"/>
              <a:t>♥</a:t>
            </a:r>
          </a:p>
        </p:txBody>
      </p:sp>
    </p:spTree>
    <p:extLst>
      <p:ext uri="{BB962C8B-B14F-4D97-AF65-F5344CB8AC3E}">
        <p14:creationId xmlns:p14="http://schemas.microsoft.com/office/powerpoint/2010/main" val="2806029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A0B854-C5C4-223C-EEE6-75225C846A66}"/>
              </a:ext>
            </a:extLst>
          </p:cNvPr>
          <p:cNvSpPr txBox="1">
            <a:spLocks/>
          </p:cNvSpPr>
          <p:nvPr/>
        </p:nvSpPr>
        <p:spPr>
          <a:xfrm>
            <a:off x="2430461" y="980831"/>
            <a:ext cx="7496334" cy="23623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US" b="1" cap="all" spc="500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Köszönjük</a:t>
            </a:r>
            <a:r>
              <a:rPr lang="en-US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 FIGYELMET!</a:t>
            </a:r>
            <a:endParaRPr lang="hu-HU" cap="all" spc="5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00B0E9B9-5A24-B953-5658-353D32BBEF2E}"/>
              </a:ext>
            </a:extLst>
          </p:cNvPr>
          <p:cNvSpPr txBox="1"/>
          <p:nvPr/>
        </p:nvSpPr>
        <p:spPr>
          <a:xfrm>
            <a:off x="8080010" y="5284121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– </a:t>
            </a:r>
            <a:r>
              <a:rPr lang="en-US" i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Dusza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Workshop</a:t>
            </a:r>
            <a:endParaRPr lang="hu-HU" i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Szöveg helye 2">
            <a:extLst>
              <a:ext uri="{FF2B5EF4-FFF2-40B4-BE49-F238E27FC236}">
                <a16:creationId xmlns:a16="http://schemas.microsoft.com/office/drawing/2014/main" id="{A0E5D8F3-71BA-82A4-B3DB-C8D9F1C7942A}"/>
              </a:ext>
            </a:extLst>
          </p:cNvPr>
          <p:cNvSpPr txBox="1">
            <a:spLocks/>
          </p:cNvSpPr>
          <p:nvPr/>
        </p:nvSpPr>
        <p:spPr>
          <a:xfrm>
            <a:off x="1014749" y="4176922"/>
            <a:ext cx="2573339" cy="14899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hu-HU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Kép 9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BA2C1D-63AE-F734-8DD1-6B22F175D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414" y="4695996"/>
            <a:ext cx="2988762" cy="830212"/>
          </a:xfrm>
          <a:prstGeom prst="rect">
            <a:avLst/>
          </a:prstGeom>
        </p:spPr>
      </p:pic>
      <p:pic>
        <p:nvPicPr>
          <p:cNvPr id="12" name="Kép 11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C6F0F227-DEC1-A17C-0B23-601803545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372" y="3429000"/>
            <a:ext cx="2801255" cy="280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02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35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2806" y="0"/>
            <a:ext cx="9466385" cy="6857577"/>
          </a:xfrm>
        </p:spPr>
      </p:pic>
    </p:spTree>
    <p:extLst>
      <p:ext uri="{BB962C8B-B14F-4D97-AF65-F5344CB8AC3E}">
        <p14:creationId xmlns:p14="http://schemas.microsoft.com/office/powerpoint/2010/main" val="275136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76519" y="-6084624"/>
            <a:ext cx="27329990" cy="19798214"/>
          </a:xfrm>
        </p:spPr>
      </p:pic>
    </p:spTree>
    <p:extLst>
      <p:ext uri="{BB962C8B-B14F-4D97-AF65-F5344CB8AC3E}">
        <p14:creationId xmlns:p14="http://schemas.microsoft.com/office/powerpoint/2010/main" val="249719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4712" y="-9412231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9892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7113" y="-11949243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2343493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00149" y="-11859596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135575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0571" y="-14073878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225712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</Words>
  <Application>Microsoft Office PowerPoint</Application>
  <PresentationFormat>Szélesvásznú</PresentationFormat>
  <Paragraphs>49</Paragraphs>
  <Slides>22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Century Gothic</vt:lpstr>
      <vt:lpstr>Trebuchet MS</vt:lpstr>
      <vt:lpstr>Wingdings</vt:lpstr>
      <vt:lpstr>Wingdings 3</vt:lpstr>
      <vt:lpstr>Office-téma</vt:lpstr>
      <vt:lpstr>PowerPoint-bemutató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Csapaton belüli munkamegosztás</vt:lpstr>
      <vt:lpstr>Célközönség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tanulo</dc:creator>
  <cp:lastModifiedBy>Magyarcsik Dávid</cp:lastModifiedBy>
  <cp:revision>36</cp:revision>
  <dcterms:created xsi:type="dcterms:W3CDTF">2023-10-16T06:10:19Z</dcterms:created>
  <dcterms:modified xsi:type="dcterms:W3CDTF">2023-11-09T09:29:29Z</dcterms:modified>
</cp:coreProperties>
</file>

<file path=docProps/thumbnail.jpeg>
</file>